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3" r:id="rId6"/>
    <p:sldId id="260" r:id="rId7"/>
    <p:sldId id="261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E099-DA2D-4315-938B-031601905C14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E35-6FFA-4E50-8C5A-69A30C6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E099-DA2D-4315-938B-031601905C14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E35-6FFA-4E50-8C5A-69A30C6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5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E099-DA2D-4315-938B-031601905C14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E35-6FFA-4E50-8C5A-69A30C6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E099-DA2D-4315-938B-031601905C14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E35-6FFA-4E50-8C5A-69A30C6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E099-DA2D-4315-938B-031601905C14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E35-6FFA-4E50-8C5A-69A30C6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E099-DA2D-4315-938B-031601905C14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E35-6FFA-4E50-8C5A-69A30C6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2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E099-DA2D-4315-938B-031601905C14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E35-6FFA-4E50-8C5A-69A30C6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1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E099-DA2D-4315-938B-031601905C14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E35-6FFA-4E50-8C5A-69A30C6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2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E099-DA2D-4315-938B-031601905C14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E35-6FFA-4E50-8C5A-69A30C6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E099-DA2D-4315-938B-031601905C14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E35-6FFA-4E50-8C5A-69A30C6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1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E099-DA2D-4315-938B-031601905C14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7E35-6FFA-4E50-8C5A-69A30C6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0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EE099-DA2D-4315-938B-031601905C14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E7E35-6FFA-4E50-8C5A-69A30C6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81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32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76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562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69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51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558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H&amp;W-2</dc:creator>
  <cp:lastModifiedBy>H&amp;W-2</cp:lastModifiedBy>
  <cp:revision>3</cp:revision>
  <dcterms:created xsi:type="dcterms:W3CDTF">2016-11-06T20:03:21Z</dcterms:created>
  <dcterms:modified xsi:type="dcterms:W3CDTF">2016-11-06T20:14:01Z</dcterms:modified>
</cp:coreProperties>
</file>